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9" r:id="rId5"/>
    <p:sldId id="261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6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0813-2A12-440E-8E79-07CED1C8D28A}" type="datetimeFigureOut">
              <a:rPr lang="en-GB" smtClean="0"/>
              <a:pPr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C257-F67E-473D-9C7A-C3FA3B2C3A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0" y="1831181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0" imgH="0" progId="Acrobat.Document.DC">
                  <p:embed/>
                </p:oleObj>
              </mc:Choice>
              <mc:Fallback>
                <p:oleObj name="Acrobat Document" r:id="rId3" imgW="0" imgH="0" progId="Acrobat.Document.DC">
                  <p:embed/>
                  <p:pic>
                    <p:nvPicPr>
                      <p:cNvPr id="0" name="Content Placeholder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31181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79712" y="0"/>
          <a:ext cx="4896544" cy="692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4" imgW="5668166" imgH="8019048" progId="Acrobat.Document.DC">
                  <p:embed/>
                </p:oleObj>
              </mc:Choice>
              <mc:Fallback>
                <p:oleObj name="Acrobat Document" r:id="rId4" imgW="5668166" imgH="8019048" progId="Acrobat.Document.DC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0"/>
                        <a:ext cx="4896544" cy="6928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Kids and Bingo machine 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House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4566810" cy="6876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hydrogen fuel cell car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6071" cy="6876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sala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round Dry Ice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round Dry Ice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round Dry Ice 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Raj presentin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513" cy="6876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randed labcoats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823" cy="6876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Branded labcoats 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823" cy="6876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Carbon dioxide balloon 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12576" y="-1"/>
            <a:ext cx="10356069" cy="68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Dry ice and kids round branded tableclot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Eating crisp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amily exploring leaves 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iant bubble and familie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-1"/>
            <a:ext cx="6178784" cy="6876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olding Hydrosti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823" cy="6876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ydrogen house and one kid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" y="-1"/>
            <a:ext cx="4565378" cy="6876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adult with bingo machin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bingo machin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round hydrogen fuel cell ca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823" cy="6876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explorin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2823" cy="6876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Family and Beaker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29" y="-18000"/>
            <a:ext cx="9140071" cy="68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entoes and coke balloon demo with kid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56071" cy="6876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ree kids and dry ic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Greenhouse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0304340" cy="68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adult and appl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0301669" cy="68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apple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Bingo machine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Bingo machine 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ids and Bingo machine 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0304340" cy="6876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McLeod</dc:creator>
  <cp:lastModifiedBy>ASDC</cp:lastModifiedBy>
  <cp:revision>6</cp:revision>
  <dcterms:created xsi:type="dcterms:W3CDTF">2017-11-03T15:11:42Z</dcterms:created>
  <dcterms:modified xsi:type="dcterms:W3CDTF">2017-11-08T10:43:46Z</dcterms:modified>
</cp:coreProperties>
</file>